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60" r:id="rId5"/>
    <p:sldId id="259" r:id="rId6"/>
    <p:sldId id="262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779EE5-E840-04A0-BD66-7D12D79AA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823C672-2251-75F1-0A4A-706D8B5D0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CAD31D-558D-930D-FA5A-B98437CCE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548C0-C5F1-421D-94D2-46DE6D40BD1F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E8B1C5-BA1A-B46D-78C8-3B764C8CE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DFD718-0DE5-3688-30CF-36313515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5DD5-AAF4-4F41-BF39-9C687EB129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6318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58D3C5-799A-24F0-6B91-E7E37F6C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09F972-61CB-ECD4-2794-8176D12C13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26E585-8CFA-30B0-EDFD-3AB75BEC4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548C0-C5F1-421D-94D2-46DE6D40BD1F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EA371C-B861-8A14-B2DA-3B17BD1FF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901A7B-24C1-B5C4-7A62-3C3F91BD5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5DD5-AAF4-4F41-BF39-9C687EB129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732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B52146F-0EC8-329E-8DB2-1EC0AA2AC0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2E0D01B-F030-6AE5-FF77-1A8E7C065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8AAE63-676E-914A-EC59-875C9189C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548C0-C5F1-421D-94D2-46DE6D40BD1F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D37F8C-BDDF-6FCC-C8E5-5B816E455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C5AE67-F18F-25C7-B472-CFBDCB9DC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5DD5-AAF4-4F41-BF39-9C687EB129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8904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192364-B7F7-D359-9082-8776B2567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A8C74D-90FE-1E99-ED1F-F7D660EF4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09DFDB-DEF4-EEC8-723E-E99435D49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548C0-C5F1-421D-94D2-46DE6D40BD1F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73F384-8B2B-37C7-545C-2C969BD39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7F7A46C-8B5F-70EF-C951-969C84AED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5DD5-AAF4-4F41-BF39-9C687EB129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0096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B574D1-99D2-CD9C-3002-D285F4B7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8C8784-7546-82B2-4CB1-77157DF33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6B0C3C-501F-C09F-7F3F-9A895CFE8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548C0-C5F1-421D-94D2-46DE6D40BD1F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CF954B-5038-05D0-9F18-065B602CA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CE25F3-B282-977F-40F7-A6DB11207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5DD5-AAF4-4F41-BF39-9C687EB129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244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457C6D-2936-8EAF-AAE7-DCEE2ED4C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5F79E3-8A77-95E7-58D1-B670E190AE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C86F196-112B-E730-8C3D-FE105E4BC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03F79ED-23E6-1060-EE62-FF4B25231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548C0-C5F1-421D-94D2-46DE6D40BD1F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1F36A84-73B4-68BF-41A3-FB374D827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836B910-14C9-E1BD-AF86-534F52FC0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5DD5-AAF4-4F41-BF39-9C687EB129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3265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FB678-1975-437C-70AD-D13ECE88D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3E5FBC4-4AC4-CC4E-DCC5-1C28D03C9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B063486-8237-EE97-D5D9-E948AB73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5922165-01A0-0661-2901-88FC3A52C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5D9CBF1-52AC-37D8-9306-91F6E1F39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FB29AAB-3627-2DB8-0004-64FFBCF1D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548C0-C5F1-421D-94D2-46DE6D40BD1F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EB0618A-8E7D-1F7C-D1D7-A78D9316C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F8FB968-62F4-391A-A10F-56EAABF17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5DD5-AAF4-4F41-BF39-9C687EB129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48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89B2A2-1753-7125-9BD2-4BE958CE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6570FB0-2268-BBA7-6955-908A94D2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548C0-C5F1-421D-94D2-46DE6D40BD1F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6F4BD29-D162-390F-C1EB-18573940E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5D46A9-032F-7514-26E6-3501D2D63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5DD5-AAF4-4F41-BF39-9C687EB129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2579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5FFBCF9-87E1-FEEE-31B6-8FA8BD27D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548C0-C5F1-421D-94D2-46DE6D40BD1F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FBAF8CB-6AB6-733A-E634-3680FD2CF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CCC4B7-D4AA-B28D-C556-F450D194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5DD5-AAF4-4F41-BF39-9C687EB129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8313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D103F-F166-FC0F-40C6-DC6FC777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D9C76D-1D09-2D44-5B27-ADADA211F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B2ED303-F269-80A1-F109-81E3BB417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7897BFA-AB20-6FEA-104F-CFC78CA02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548C0-C5F1-421D-94D2-46DE6D40BD1F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C926A1B-5613-DB03-B3CE-2C41E6922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D9AA05-D8A5-F0EC-199D-7F1ECF38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5DD5-AAF4-4F41-BF39-9C687EB129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3743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D74997-B8FB-EBF6-3D01-88269BE83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9681E88-C9BB-79F8-3E69-2EC96408E3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112D34-84E6-F5CA-8D7D-6390B2D7F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A642DA3-315B-D6F2-9253-92BA18A1A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548C0-C5F1-421D-94D2-46DE6D40BD1F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859C45-8CA3-DAD2-61FD-2D0E4B3F6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49C5B1-65BB-620A-D662-33D5A6004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05DD5-AAF4-4F41-BF39-9C687EB129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1398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0FE6AB7-D68B-6571-64C6-44C5B8621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3F3080-E002-6AE7-1BEB-91D21321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738612-D1B0-01EC-8985-D13F2D454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548C0-C5F1-421D-94D2-46DE6D40BD1F}" type="datetimeFigureOut">
              <a:rPr lang="zh-TW" altLang="en-US" smtClean="0"/>
              <a:t>2023/1/5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D4759E-E78E-0D0B-47BC-DD9D2FFEDB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BB3386-EAF5-6CAB-9356-6D1C487B11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05DD5-AAF4-4F41-BF39-9C687EB129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5386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7" Type="http://schemas.openxmlformats.org/officeDocument/2006/relationships/image" Target="../media/image17.tif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"/><Relationship Id="rId5" Type="http://schemas.openxmlformats.org/officeDocument/2006/relationships/image" Target="../media/image15.tif"/><Relationship Id="rId4" Type="http://schemas.openxmlformats.org/officeDocument/2006/relationships/image" Target="../media/image14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EFFC74-95ED-F500-CAEC-A2E0B76CE1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10" b="12430"/>
          <a:stretch/>
        </p:blipFill>
        <p:spPr>
          <a:xfrm>
            <a:off x="0" y="0"/>
            <a:ext cx="12182168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F9E12AB-86D9-CF29-5F09-B4A5810C832A}"/>
              </a:ext>
            </a:extLst>
          </p:cNvPr>
          <p:cNvSpPr txBox="1"/>
          <p:nvPr/>
        </p:nvSpPr>
        <p:spPr>
          <a:xfrm>
            <a:off x="241300" y="273050"/>
            <a:ext cx="421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3D Penrose Local Isomorphism (PLI)</a:t>
            </a:r>
            <a:endParaRPr lang="zh-TW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15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文字, 配件 的圖片&#10;&#10;自動產生的描述">
            <a:extLst>
              <a:ext uri="{FF2B5EF4-FFF2-40B4-BE49-F238E27FC236}">
                <a16:creationId xmlns:a16="http://schemas.microsoft.com/office/drawing/2014/main" id="{EAD93A39-3F5C-D245-3454-BC8367924F0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146" y="2695279"/>
            <a:ext cx="2254634" cy="171000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7B0761E-2643-533B-7624-ECC9E4BBE3C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233" y="500291"/>
            <a:ext cx="3009077" cy="333255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0F9AD22-5E2A-D605-D1B9-694C44550EE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366" y="107981"/>
            <a:ext cx="3112014" cy="2151892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29A3C180-BAF8-5F70-59FA-B41A1E2489E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936" y="4405287"/>
            <a:ext cx="2797669" cy="2233489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32F1B49A-9D4A-6688-6E99-4B3F98550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2045" y="5443935"/>
            <a:ext cx="3262836" cy="1306084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85C02849-79A9-ADBF-6410-157BC6B9E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7691" y="4840693"/>
            <a:ext cx="2971544" cy="53397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057439C-8A8E-809A-5E04-35CAB3BCC2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3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5905A12-3B44-C452-8B6C-E1B7E9EC2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2" y="189000"/>
            <a:ext cx="11736196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00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群組 19">
            <a:extLst>
              <a:ext uri="{FF2B5EF4-FFF2-40B4-BE49-F238E27FC236}">
                <a16:creationId xmlns:a16="http://schemas.microsoft.com/office/drawing/2014/main" id="{16A004AB-2816-E963-2AA0-65E8887866DA}"/>
              </a:ext>
            </a:extLst>
          </p:cNvPr>
          <p:cNvGrpSpPr/>
          <p:nvPr/>
        </p:nvGrpSpPr>
        <p:grpSpPr>
          <a:xfrm>
            <a:off x="1040593" y="1126425"/>
            <a:ext cx="10110813" cy="4605149"/>
            <a:chOff x="2673093" y="2010153"/>
            <a:chExt cx="5561081" cy="2532893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5383860C-9260-58B1-5007-0109AED80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3093" y="2010153"/>
              <a:ext cx="2578613" cy="2532893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BE3E0AB1-9B96-4E05-404A-00E9368AE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6417" y="2010153"/>
              <a:ext cx="2587757" cy="2532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6491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2382638A-F22F-AF8E-D718-F464258AEEB9}"/>
              </a:ext>
            </a:extLst>
          </p:cNvPr>
          <p:cNvGrpSpPr/>
          <p:nvPr/>
        </p:nvGrpSpPr>
        <p:grpSpPr>
          <a:xfrm>
            <a:off x="970280" y="643465"/>
            <a:ext cx="10289963" cy="5590391"/>
            <a:chOff x="970280" y="643465"/>
            <a:chExt cx="10289963" cy="5590391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15BC8EAD-039B-4FB6-A933-33627EBA8796}"/>
                </a:ext>
              </a:extLst>
            </p:cNvPr>
            <p:cNvGrpSpPr/>
            <p:nvPr/>
          </p:nvGrpSpPr>
          <p:grpSpPr>
            <a:xfrm>
              <a:off x="970280" y="643465"/>
              <a:ext cx="10289963" cy="5590391"/>
              <a:chOff x="970280" y="643465"/>
              <a:chExt cx="10289963" cy="5590391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EC88B846-F8C9-4FD0-A93D-2A449424D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635580" y="653130"/>
                <a:ext cx="2624663" cy="2624663"/>
              </a:xfrm>
              <a:prstGeom prst="rect">
                <a:avLst/>
              </a:prstGeom>
            </p:spPr>
          </p:pic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062F51B8-FB22-437E-BAC9-F710FA2EB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635580" y="3599528"/>
                <a:ext cx="2624662" cy="262466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AEA20CFE-348E-4736-A10F-B249AAB247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70280" y="653130"/>
                <a:ext cx="2624662" cy="2624662"/>
              </a:xfrm>
              <a:prstGeom prst="rect">
                <a:avLst/>
              </a:prstGeom>
            </p:spPr>
          </p:pic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CCE15364-68E8-4C43-B57F-B42015E51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70280" y="3599527"/>
                <a:ext cx="2624665" cy="2624665"/>
              </a:xfrm>
              <a:prstGeom prst="rect">
                <a:avLst/>
              </a:prstGeom>
            </p:spPr>
          </p:pic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E7784366-34F1-4D23-B59A-CC632E064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793266" y="3589863"/>
                <a:ext cx="2643993" cy="2643993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ED8CED28-6FCF-4E2A-A646-00D98AFA5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789499" y="643465"/>
                <a:ext cx="2643992" cy="2643992"/>
              </a:xfrm>
              <a:prstGeom prst="rect">
                <a:avLst/>
              </a:prstGeom>
            </p:spPr>
          </p:pic>
        </p:grpSp>
        <p:sp>
          <p:nvSpPr>
            <p:cNvPr id="3" name="手繪多邊形: 圖案 2">
              <a:extLst>
                <a:ext uri="{FF2B5EF4-FFF2-40B4-BE49-F238E27FC236}">
                  <a16:creationId xmlns:a16="http://schemas.microsoft.com/office/drawing/2014/main" id="{3D8A132C-5491-3946-249E-6B8B46AC667B}"/>
                </a:ext>
              </a:extLst>
            </p:cNvPr>
            <p:cNvSpPr/>
            <p:nvPr/>
          </p:nvSpPr>
          <p:spPr>
            <a:xfrm>
              <a:off x="2278856" y="1369219"/>
              <a:ext cx="1138238" cy="821531"/>
            </a:xfrm>
            <a:custGeom>
              <a:avLst/>
              <a:gdLst>
                <a:gd name="connsiteX0" fmla="*/ 435769 w 1138238"/>
                <a:gd name="connsiteY0" fmla="*/ 0 h 821531"/>
                <a:gd name="connsiteX1" fmla="*/ 0 w 1138238"/>
                <a:gd name="connsiteY1" fmla="*/ 590550 h 821531"/>
                <a:gd name="connsiteX2" fmla="*/ 702469 w 1138238"/>
                <a:gd name="connsiteY2" fmla="*/ 821531 h 821531"/>
                <a:gd name="connsiteX3" fmla="*/ 1138238 w 1138238"/>
                <a:gd name="connsiteY3" fmla="*/ 223837 h 821531"/>
                <a:gd name="connsiteX4" fmla="*/ 435769 w 1138238"/>
                <a:gd name="connsiteY4" fmla="*/ 0 h 82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8238" h="821531">
                  <a:moveTo>
                    <a:pt x="435769" y="0"/>
                  </a:moveTo>
                  <a:lnTo>
                    <a:pt x="0" y="590550"/>
                  </a:lnTo>
                  <a:lnTo>
                    <a:pt x="702469" y="821531"/>
                  </a:lnTo>
                  <a:lnTo>
                    <a:pt x="1138238" y="223837"/>
                  </a:lnTo>
                  <a:lnTo>
                    <a:pt x="435769" y="0"/>
                  </a:lnTo>
                  <a:close/>
                </a:path>
              </a:pathLst>
            </a:custGeom>
            <a:solidFill>
              <a:srgbClr val="00B0F0">
                <a:alpha val="72000"/>
              </a:srgbClr>
            </a:solidFill>
            <a:ln w="38100">
              <a:solidFill>
                <a:schemeClr val="tx1"/>
              </a:solidFill>
              <a:rou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A1C1D02A-6534-2740-7898-513B0DF65910}"/>
                </a:ext>
              </a:extLst>
            </p:cNvPr>
            <p:cNvSpPr/>
            <p:nvPr/>
          </p:nvSpPr>
          <p:spPr>
            <a:xfrm>
              <a:off x="2981325" y="1595438"/>
              <a:ext cx="435769" cy="1333500"/>
            </a:xfrm>
            <a:custGeom>
              <a:avLst/>
              <a:gdLst>
                <a:gd name="connsiteX0" fmla="*/ 435769 w 435769"/>
                <a:gd name="connsiteY0" fmla="*/ 0 h 1333500"/>
                <a:gd name="connsiteX1" fmla="*/ 0 w 435769"/>
                <a:gd name="connsiteY1" fmla="*/ 592931 h 1333500"/>
                <a:gd name="connsiteX2" fmla="*/ 0 w 435769"/>
                <a:gd name="connsiteY2" fmla="*/ 1333500 h 1333500"/>
                <a:gd name="connsiteX3" fmla="*/ 435769 w 435769"/>
                <a:gd name="connsiteY3" fmla="*/ 740568 h 1333500"/>
                <a:gd name="connsiteX4" fmla="*/ 435769 w 435769"/>
                <a:gd name="connsiteY4" fmla="*/ 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769" h="1333500">
                  <a:moveTo>
                    <a:pt x="435769" y="0"/>
                  </a:moveTo>
                  <a:lnTo>
                    <a:pt x="0" y="592931"/>
                  </a:lnTo>
                  <a:lnTo>
                    <a:pt x="0" y="1333500"/>
                  </a:lnTo>
                  <a:lnTo>
                    <a:pt x="435769" y="740568"/>
                  </a:lnTo>
                  <a:lnTo>
                    <a:pt x="435769" y="0"/>
                  </a:lnTo>
                  <a:close/>
                </a:path>
              </a:pathLst>
            </a:custGeom>
            <a:solidFill>
              <a:srgbClr val="00B050">
                <a:alpha val="72000"/>
              </a:srgbClr>
            </a:solidFill>
            <a:ln w="3810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手繪多邊形: 圖案 7">
              <a:extLst>
                <a:ext uri="{FF2B5EF4-FFF2-40B4-BE49-F238E27FC236}">
                  <a16:creationId xmlns:a16="http://schemas.microsoft.com/office/drawing/2014/main" id="{1455E7C0-5744-DDC8-CC2B-2BF91C04F468}"/>
                </a:ext>
              </a:extLst>
            </p:cNvPr>
            <p:cNvSpPr/>
            <p:nvPr/>
          </p:nvSpPr>
          <p:spPr>
            <a:xfrm>
              <a:off x="6554470" y="1449756"/>
              <a:ext cx="693420" cy="500481"/>
            </a:xfrm>
            <a:custGeom>
              <a:avLst/>
              <a:gdLst>
                <a:gd name="connsiteX0" fmla="*/ 435769 w 1138238"/>
                <a:gd name="connsiteY0" fmla="*/ 0 h 821531"/>
                <a:gd name="connsiteX1" fmla="*/ 0 w 1138238"/>
                <a:gd name="connsiteY1" fmla="*/ 590550 h 821531"/>
                <a:gd name="connsiteX2" fmla="*/ 702469 w 1138238"/>
                <a:gd name="connsiteY2" fmla="*/ 821531 h 821531"/>
                <a:gd name="connsiteX3" fmla="*/ 1138238 w 1138238"/>
                <a:gd name="connsiteY3" fmla="*/ 223837 h 821531"/>
                <a:gd name="connsiteX4" fmla="*/ 435769 w 1138238"/>
                <a:gd name="connsiteY4" fmla="*/ 0 h 82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8238" h="821531">
                  <a:moveTo>
                    <a:pt x="435769" y="0"/>
                  </a:moveTo>
                  <a:lnTo>
                    <a:pt x="0" y="590550"/>
                  </a:lnTo>
                  <a:lnTo>
                    <a:pt x="702469" y="821531"/>
                  </a:lnTo>
                  <a:lnTo>
                    <a:pt x="1138238" y="223837"/>
                  </a:lnTo>
                  <a:lnTo>
                    <a:pt x="435769" y="0"/>
                  </a:lnTo>
                  <a:close/>
                </a:path>
              </a:pathLst>
            </a:custGeom>
            <a:solidFill>
              <a:srgbClr val="00B0F0">
                <a:alpha val="72000"/>
              </a:srgbClr>
            </a:solidFill>
            <a:ln w="38100">
              <a:solidFill>
                <a:schemeClr val="tx1"/>
              </a:solidFill>
              <a:rou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手繪多邊形: 圖案 9">
              <a:extLst>
                <a:ext uri="{FF2B5EF4-FFF2-40B4-BE49-F238E27FC236}">
                  <a16:creationId xmlns:a16="http://schemas.microsoft.com/office/drawing/2014/main" id="{9A081532-DBFF-8C42-2E9A-DC9F8259110C}"/>
                </a:ext>
              </a:extLst>
            </p:cNvPr>
            <p:cNvSpPr/>
            <p:nvPr/>
          </p:nvSpPr>
          <p:spPr>
            <a:xfrm>
              <a:off x="6554470" y="986658"/>
              <a:ext cx="265473" cy="812376"/>
            </a:xfrm>
            <a:custGeom>
              <a:avLst/>
              <a:gdLst>
                <a:gd name="connsiteX0" fmla="*/ 435769 w 435769"/>
                <a:gd name="connsiteY0" fmla="*/ 0 h 1333500"/>
                <a:gd name="connsiteX1" fmla="*/ 0 w 435769"/>
                <a:gd name="connsiteY1" fmla="*/ 592931 h 1333500"/>
                <a:gd name="connsiteX2" fmla="*/ 0 w 435769"/>
                <a:gd name="connsiteY2" fmla="*/ 1333500 h 1333500"/>
                <a:gd name="connsiteX3" fmla="*/ 435769 w 435769"/>
                <a:gd name="connsiteY3" fmla="*/ 740568 h 1333500"/>
                <a:gd name="connsiteX4" fmla="*/ 435769 w 435769"/>
                <a:gd name="connsiteY4" fmla="*/ 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769" h="1333500">
                  <a:moveTo>
                    <a:pt x="435769" y="0"/>
                  </a:moveTo>
                  <a:lnTo>
                    <a:pt x="0" y="592931"/>
                  </a:lnTo>
                  <a:lnTo>
                    <a:pt x="0" y="1333500"/>
                  </a:lnTo>
                  <a:lnTo>
                    <a:pt x="435769" y="740568"/>
                  </a:lnTo>
                  <a:lnTo>
                    <a:pt x="435769" y="0"/>
                  </a:lnTo>
                  <a:close/>
                </a:path>
              </a:pathLst>
            </a:custGeom>
            <a:solidFill>
              <a:srgbClr val="00B050">
                <a:alpha val="72000"/>
              </a:srgbClr>
            </a:solidFill>
            <a:ln w="3810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1895CFED-ADF2-AC76-9E29-07EF2CC6B30B}"/>
                </a:ext>
              </a:extLst>
            </p:cNvPr>
            <p:cNvSpPr/>
            <p:nvPr/>
          </p:nvSpPr>
          <p:spPr>
            <a:xfrm>
              <a:off x="9509283" y="1874521"/>
              <a:ext cx="438139" cy="316230"/>
            </a:xfrm>
            <a:custGeom>
              <a:avLst/>
              <a:gdLst>
                <a:gd name="connsiteX0" fmla="*/ 435769 w 1138238"/>
                <a:gd name="connsiteY0" fmla="*/ 0 h 821531"/>
                <a:gd name="connsiteX1" fmla="*/ 0 w 1138238"/>
                <a:gd name="connsiteY1" fmla="*/ 590550 h 821531"/>
                <a:gd name="connsiteX2" fmla="*/ 702469 w 1138238"/>
                <a:gd name="connsiteY2" fmla="*/ 821531 h 821531"/>
                <a:gd name="connsiteX3" fmla="*/ 1138238 w 1138238"/>
                <a:gd name="connsiteY3" fmla="*/ 223837 h 821531"/>
                <a:gd name="connsiteX4" fmla="*/ 435769 w 1138238"/>
                <a:gd name="connsiteY4" fmla="*/ 0 h 82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8238" h="821531">
                  <a:moveTo>
                    <a:pt x="435769" y="0"/>
                  </a:moveTo>
                  <a:lnTo>
                    <a:pt x="0" y="590550"/>
                  </a:lnTo>
                  <a:lnTo>
                    <a:pt x="702469" y="821531"/>
                  </a:lnTo>
                  <a:lnTo>
                    <a:pt x="1138238" y="223837"/>
                  </a:lnTo>
                  <a:lnTo>
                    <a:pt x="435769" y="0"/>
                  </a:lnTo>
                  <a:close/>
                </a:path>
              </a:pathLst>
            </a:custGeom>
            <a:solidFill>
              <a:srgbClr val="00B0F0">
                <a:alpha val="72000"/>
              </a:srgbClr>
            </a:solidFill>
            <a:ln w="38100">
              <a:solidFill>
                <a:schemeClr val="tx1"/>
              </a:solidFill>
              <a:rou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794C01C7-FB52-32DC-0719-98709E30F547}"/>
                </a:ext>
              </a:extLst>
            </p:cNvPr>
            <p:cNvSpPr/>
            <p:nvPr/>
          </p:nvSpPr>
          <p:spPr>
            <a:xfrm>
              <a:off x="9509283" y="1581667"/>
              <a:ext cx="167739" cy="513301"/>
            </a:xfrm>
            <a:custGeom>
              <a:avLst/>
              <a:gdLst>
                <a:gd name="connsiteX0" fmla="*/ 435769 w 435769"/>
                <a:gd name="connsiteY0" fmla="*/ 0 h 1333500"/>
                <a:gd name="connsiteX1" fmla="*/ 0 w 435769"/>
                <a:gd name="connsiteY1" fmla="*/ 592931 h 1333500"/>
                <a:gd name="connsiteX2" fmla="*/ 0 w 435769"/>
                <a:gd name="connsiteY2" fmla="*/ 1333500 h 1333500"/>
                <a:gd name="connsiteX3" fmla="*/ 435769 w 435769"/>
                <a:gd name="connsiteY3" fmla="*/ 740568 h 1333500"/>
                <a:gd name="connsiteX4" fmla="*/ 435769 w 435769"/>
                <a:gd name="connsiteY4" fmla="*/ 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769" h="1333500">
                  <a:moveTo>
                    <a:pt x="435769" y="0"/>
                  </a:moveTo>
                  <a:lnTo>
                    <a:pt x="0" y="592931"/>
                  </a:lnTo>
                  <a:lnTo>
                    <a:pt x="0" y="1333500"/>
                  </a:lnTo>
                  <a:lnTo>
                    <a:pt x="435769" y="740568"/>
                  </a:lnTo>
                  <a:lnTo>
                    <a:pt x="435769" y="0"/>
                  </a:lnTo>
                  <a:close/>
                </a:path>
              </a:pathLst>
            </a:custGeom>
            <a:solidFill>
              <a:srgbClr val="00B050">
                <a:alpha val="72000"/>
              </a:srgbClr>
            </a:solidFill>
            <a:ln w="3810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4687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4BAD8C4F-3209-6A89-495A-428E74CF610C}"/>
              </a:ext>
            </a:extLst>
          </p:cNvPr>
          <p:cNvSpPr txBox="1"/>
          <p:nvPr/>
        </p:nvSpPr>
        <p:spPr>
          <a:xfrm>
            <a:off x="241300" y="273050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Generalized dual method (GDM)</a:t>
            </a:r>
            <a:endParaRPr lang="zh-TW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B63A2F6-C119-E32F-266F-2DD123BB2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" y="1067566"/>
            <a:ext cx="2692367" cy="267627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91EBFB7-6FED-DB07-8494-5DA6649DD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1952" y="642382"/>
            <a:ext cx="5888748" cy="585217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C9F0AA6-D07C-5A63-F4DE-60AF69135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553" y="1067566"/>
            <a:ext cx="3063246" cy="288951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7D5979A-793C-AE43-6A20-678443DDB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85" y="4571995"/>
            <a:ext cx="5350139" cy="121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18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4024</TotalTime>
  <Words>13</Words>
  <Application>Microsoft Office PowerPoint</Application>
  <PresentationFormat>寬螢幕</PresentationFormat>
  <Paragraphs>2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Chi-Huan Tung</dc:creator>
  <cp:lastModifiedBy>Chi-Huan Tung</cp:lastModifiedBy>
  <cp:revision>7</cp:revision>
  <dcterms:created xsi:type="dcterms:W3CDTF">2022-12-30T06:27:55Z</dcterms:created>
  <dcterms:modified xsi:type="dcterms:W3CDTF">2023-01-05T10:55:24Z</dcterms:modified>
</cp:coreProperties>
</file>